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4" r:id="rId5"/>
    <p:sldId id="329" r:id="rId6"/>
    <p:sldId id="334" r:id="rId7"/>
    <p:sldId id="343" r:id="rId8"/>
    <p:sldId id="339" r:id="rId9"/>
    <p:sldId id="341" r:id="rId10"/>
    <p:sldId id="322" r:id="rId11"/>
    <p:sldId id="338" r:id="rId12"/>
    <p:sldId id="328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94" autoAdjust="0"/>
  </p:normalViewPr>
  <p:slideViewPr>
    <p:cSldViewPr snapToGrid="0">
      <p:cViewPr varScale="1">
        <p:scale>
          <a:sx n="47" d="100"/>
          <a:sy n="47" d="100"/>
        </p:scale>
        <p:origin x="77" y="1013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Battleship</a:t>
            </a:r>
            <a:br>
              <a:rPr lang="en-US" dirty="0"/>
            </a:br>
            <a:r>
              <a:rPr lang="en-US" sz="2000" dirty="0"/>
              <a:t>By: Stuart Goldkamp and Jason Truong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185" y="2774786"/>
            <a:ext cx="6400800" cy="32575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implemented the game Battleship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Turn based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Placeable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8"/>
            <a:ext cx="6400800" cy="821878"/>
          </a:xfrm>
        </p:spPr>
        <p:txBody>
          <a:bodyPr anchor="ctr"/>
          <a:lstStyle/>
          <a:p>
            <a:r>
              <a:rPr lang="en-US" dirty="0"/>
              <a:t>Example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6F7F835-52AE-CAF0-FFE5-6B56B48067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7599718" cy="1043542"/>
          </a:xfrm>
        </p:spPr>
        <p:txBody>
          <a:bodyPr anchor="b"/>
          <a:lstStyle/>
          <a:p>
            <a:r>
              <a:rPr lang="en-US" dirty="0"/>
              <a:t>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1665514"/>
            <a:ext cx="7599718" cy="37932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Grid to place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players taking turns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Register hits and sinks</a:t>
            </a:r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828800"/>
          </a:xfrm>
        </p:spPr>
        <p:txBody>
          <a:bodyPr/>
          <a:lstStyle/>
          <a:p>
            <a:r>
              <a:rPr lang="en-US" dirty="0"/>
              <a:t>Solution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953000" y="2768043"/>
            <a:ext cx="6400799" cy="3231221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Classes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570014"/>
          </a:xfrm>
        </p:spPr>
        <p:txBody>
          <a:bodyPr anchor="b"/>
          <a:lstStyle/>
          <a:p>
            <a:r>
              <a:rPr lang="en-US" dirty="0"/>
              <a:t>UML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3965028"/>
            <a:ext cx="6400799" cy="1966747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728E04-1611-C532-1D6E-9D088371CD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Team Collaboration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r>
              <a:rPr lang="en-US" dirty="0"/>
              <a:t>We worked very well together with frequent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communicated through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small size allowed for easy meet 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primarily worked on it together in 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used git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coordinate what we are working on to avoid conflicts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Testing and Live Example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 flipV="1">
            <a:off x="3835400" y="6252844"/>
            <a:ext cx="2736849" cy="42554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6100C2-45C4-FF29-2327-A6D3D3FBF831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477986" y="2184400"/>
            <a:ext cx="7900197" cy="4046290"/>
          </a:xfrm>
        </p:spPr>
        <p:txBody>
          <a:bodyPr/>
          <a:lstStyle/>
          <a:p>
            <a:r>
              <a:rPr lang="en-US" dirty="0"/>
              <a:t>We primarily used user tests to solve issues and code </a:t>
            </a:r>
            <a:r>
              <a:rPr lang="en-US" dirty="0" err="1"/>
              <a:t>stepthroughs</a:t>
            </a:r>
            <a:r>
              <a:rPr lang="en-US" dirty="0"/>
              <a:t> for more in depth problems</a:t>
            </a:r>
          </a:p>
          <a:p>
            <a:r>
              <a:rPr lang="en-US" dirty="0"/>
              <a:t>The number one way is to be able to play a full game without any bugs or issues interrupting play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0330" y="2771566"/>
            <a:ext cx="6275387" cy="3271324"/>
          </a:xfrm>
        </p:spPr>
        <p:txBody>
          <a:bodyPr/>
          <a:lstStyle/>
          <a:p>
            <a:r>
              <a:rPr lang="en-US" dirty="0"/>
              <a:t>This project was fun and interesting to work on. We worked together well. The main thing we found interesting was learning java swing and then implementing it 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  <p:pic>
        <p:nvPicPr>
          <p:cNvPr id="15" name="Picture Placeholder 14" descr="Man gesturing in front of laptop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9048" r="19048"/>
          <a:stretch/>
        </p:blipFill>
        <p:spPr>
          <a:xfrm>
            <a:off x="7709054" y="459137"/>
            <a:ext cx="4126800" cy="4126800"/>
          </a:xfrm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7C52C5-6F65-4D42-B855-A3283C5558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B6D968-3BA5-45CA-AFA4-01F84FB04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54E976-D9B8-49D6-BB1E-30B410663C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{5D92DBE6-7DBA-440D-B43C-A182DDB608C2}tf03460604_win32</Template>
  <TotalTime>25</TotalTime>
  <Words>174</Words>
  <Application>Microsoft Office PowerPoint</Application>
  <PresentationFormat>Widescreen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Custom</vt:lpstr>
      <vt:lpstr>Battleship By: Stuart Goldkamp and Jason Truong </vt:lpstr>
      <vt:lpstr>Overview</vt:lpstr>
      <vt:lpstr>Example</vt:lpstr>
      <vt:lpstr>Requirements</vt:lpstr>
      <vt:lpstr>Solution Approach</vt:lpstr>
      <vt:lpstr>UML</vt:lpstr>
      <vt:lpstr>Team Collaboration</vt:lpstr>
      <vt:lpstr>Testing and Live Example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Stuart Goldkamp</dc:creator>
  <cp:lastModifiedBy>Stuart Goldkamp</cp:lastModifiedBy>
  <cp:revision>1</cp:revision>
  <dcterms:created xsi:type="dcterms:W3CDTF">2025-05-01T21:17:11Z</dcterms:created>
  <dcterms:modified xsi:type="dcterms:W3CDTF">2025-05-01T21:43:07Z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